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.JONDEAU" initials="NS" lastIdx="1" clrIdx="0">
    <p:extLst>
      <p:ext uri="{19B8F6BF-5375-455C-9EA6-DF929625EA0E}">
        <p15:presenceInfo xmlns:p15="http://schemas.microsoft.com/office/powerpoint/2012/main" userId="C.JONDEAU" providerId="None"/>
      </p:ext>
    </p:extLst>
  </p:cmAuthor>
  <p:cmAuthor id="2" name="P.MALLET" initials="P" lastIdx="1" clrIdx="1">
    <p:extLst>
      <p:ext uri="{19B8F6BF-5375-455C-9EA6-DF929625EA0E}">
        <p15:presenceInfo xmlns:p15="http://schemas.microsoft.com/office/powerpoint/2012/main" userId="P.MALLE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E4E591-3133-4FB4-9E9E-4C2B82BA822F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B9D15-2062-4965-8631-11E2F6449B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514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EA834C-F094-039F-C99B-5DEE71DC00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3BE2D47-6308-D8AC-553F-FD21168110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89335B-38F0-E7C4-7859-6E813A1B4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9A8A6-3DAF-416F-AC7F-48F21A62709E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6131C6-EEF8-FFC1-322D-82A5E3699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0C6BCB-5C9D-A976-1F8F-749BB2B80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FB9-BD7D-44DC-B55B-EB50CFD46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742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3D958C-C588-0C21-BA14-E21F56DCB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2109BB6-9D72-95B1-9D5E-555657604A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970246-E265-C57A-3832-47DCB8003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9A8A6-3DAF-416F-AC7F-48F21A62709E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71FCEA-AD30-9182-1561-36567B970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5B4A4D-5E6C-FEFF-999A-DB7ED51C5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FB9-BD7D-44DC-B55B-EB50CFD46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60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4315B26-C3B9-99AE-6287-1EB9ACD997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CA94BA-6C00-C077-4D57-C4561B00E5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796062-ED33-8877-F168-7C9D53C57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9A8A6-3DAF-416F-AC7F-48F21A62709E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E15E43-5017-822A-45CB-5F3565D27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80F211-8738-2A88-3579-D95D194F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FB9-BD7D-44DC-B55B-EB50CFD46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5237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BF9D0D-26AD-34B7-CA63-C4CEFECF4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912EF1-39B0-43F0-8CF4-09FBEF330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9BF459-3C1B-0AB3-FCFE-BC030E933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9A8A6-3DAF-416F-AC7F-48F21A62709E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7F3DF1-3A7F-9132-DCFB-A8A160F19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04651F-BCDB-4220-5AB6-42DD89D1B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FB9-BD7D-44DC-B55B-EB50CFD46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313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124C06-7C19-802E-4D8B-A772CC29A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9628F7-C982-F49B-16D6-2F97253EA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D6E5D3-AC2A-5993-FF02-216A62554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9A8A6-3DAF-416F-AC7F-48F21A62709E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982186-4422-2F55-07D4-49D78D595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AC4805-702B-1AE1-61A1-E05F9438B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FB9-BD7D-44DC-B55B-EB50CFD46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6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9908C4-92C0-51D8-A37D-A20D869A8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4EAEE8-7173-0C72-BF62-734F415508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1309BFD-19BD-9C92-AC9F-3D3CF3353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D7F45DA-24D8-5703-DBBF-9C347C479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9A8A6-3DAF-416F-AC7F-48F21A62709E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C6D0F01-2EBC-FD80-3A5A-291448D44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6DED433-F66B-1C70-D5FF-124DE2913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FB9-BD7D-44DC-B55B-EB50CFD46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666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D9FA19-1A8D-C77C-65C1-B1A19D7CE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733792-D7A5-B5DF-A6D5-8AF44EA3B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7D799B0-AB9F-6B6E-9C2F-0F68A4B8C0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1DE247B-B64C-E849-BD61-FAA94FBA1C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B69963B-BB3C-1DAA-1916-A49128152E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A938E13-7566-9050-BFC8-D9A77B07C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9A8A6-3DAF-416F-AC7F-48F21A62709E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74890AB-12AA-E52A-EDEC-1B46BF037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595AEA7-0BC2-9AEB-2997-7D06EB211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FB9-BD7D-44DC-B55B-EB50CFD46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4296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666DDF-84FA-7D8F-F416-276967C00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7099234-E353-47B9-6EC1-A59065557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9A8A6-3DAF-416F-AC7F-48F21A62709E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44C8C82-8B17-1772-DD8F-24E52C0A4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C983BF1-C750-4DD7-4F82-4719C321B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FB9-BD7D-44DC-B55B-EB50CFD46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03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9D02022-EFBF-AA06-CA0B-080CA172A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9A8A6-3DAF-416F-AC7F-48F21A62709E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7A51AD-3453-8450-0143-40331F7C8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D5D0AAD-B1BF-2005-026D-A49D6AC57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FB9-BD7D-44DC-B55B-EB50CFD46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1675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D87A69-34FE-0148-0D6D-223E39CC5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616C32-B39E-95FB-9C58-691BAF0E3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3F517E0-56BB-70B0-C56F-7076801796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A04A23-09DD-212B-8794-A1E7DB641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9A8A6-3DAF-416F-AC7F-48F21A62709E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D9DA65A-77BE-8B16-694E-37F58DD37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0DCF136-B12A-5659-72B9-3FDE2DB59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FB9-BD7D-44DC-B55B-EB50CFD46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2592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55C21D-77BD-CAB3-5A6E-2956E6084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8F61F2E-5709-0C43-573C-74A8AAAF8E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D3D3C39-FD72-0722-37EC-494806267A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EBB9F2-1F30-9427-B429-1DF79860E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9A8A6-3DAF-416F-AC7F-48F21A62709E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BFC5EE8-D859-6F07-AA8B-7DC9CC093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70C41F-999B-340D-2FD1-A368689C8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FB9-BD7D-44DC-B55B-EB50CFD46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851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29336FC-6313-C518-7B91-A569DB3AD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591A0F5-ECF7-3CA9-EC38-7ADD7CE02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55FB20-17CC-B02D-618F-874A6AE712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9A8A6-3DAF-416F-AC7F-48F21A62709E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FA2955-966C-0CC1-7CFF-0FCC45FA80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CE9329-020C-433E-698A-3373714810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EDFB9-BD7D-44DC-B55B-EB50CFD46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24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tif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82A11C8B-10F0-CAA5-99B9-62DFB5CF194F}"/>
              </a:ext>
            </a:extLst>
          </p:cNvPr>
          <p:cNvGrpSpPr/>
          <p:nvPr/>
        </p:nvGrpSpPr>
        <p:grpSpPr>
          <a:xfrm>
            <a:off x="704253" y="1757991"/>
            <a:ext cx="2799135" cy="1411824"/>
            <a:chOff x="839010" y="715143"/>
            <a:chExt cx="2799135" cy="1411824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ED5A7712-4597-A1EA-E365-0BDC9BDBC9C2}"/>
                </a:ext>
              </a:extLst>
            </p:cNvPr>
            <p:cNvSpPr txBox="1"/>
            <p:nvPr/>
          </p:nvSpPr>
          <p:spPr>
            <a:xfrm>
              <a:off x="839010" y="715143"/>
              <a:ext cx="2799135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buNone/>
              </a:pPr>
              <a:r>
                <a:rPr lang="fr-FR" sz="1600" b="1" dirty="0">
                  <a:latin typeface="Avenir Next LT Pro Light" panose="020B0304020202020204" pitchFamily="34" charset="0"/>
                </a:rPr>
                <a:t>Patrick LECHAUX – Paris </a:t>
              </a:r>
            </a:p>
          </p:txBody>
        </p:sp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01E57C85-EA3A-51AC-BA16-D3EBCCA911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9010" y="1084475"/>
              <a:ext cx="2185308" cy="1042492"/>
            </a:xfrm>
            <a:prstGeom prst="rect">
              <a:avLst/>
            </a:prstGeom>
          </p:spPr>
        </p:pic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27D69977-57B6-C4BF-C85E-92799C1B48F9}"/>
              </a:ext>
            </a:extLst>
          </p:cNvPr>
          <p:cNvGrpSpPr/>
          <p:nvPr/>
        </p:nvGrpSpPr>
        <p:grpSpPr>
          <a:xfrm>
            <a:off x="4325662" y="1757991"/>
            <a:ext cx="3368433" cy="1586005"/>
            <a:chOff x="4571594" y="715143"/>
            <a:chExt cx="3048811" cy="1528977"/>
          </a:xfrm>
        </p:grpSpPr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0FCEDDB0-A950-CEF8-21C6-C6A8024E1E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86867" y="903277"/>
              <a:ext cx="1340844" cy="1340843"/>
            </a:xfrm>
            <a:prstGeom prst="rect">
              <a:avLst/>
            </a:prstGeom>
          </p:spPr>
        </p:pic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958353AB-E2F5-4F47-8C6D-3743432CFD04}"/>
                </a:ext>
              </a:extLst>
            </p:cNvPr>
            <p:cNvSpPr txBox="1"/>
            <p:nvPr/>
          </p:nvSpPr>
          <p:spPr>
            <a:xfrm>
              <a:off x="4571594" y="715143"/>
              <a:ext cx="3048811" cy="3263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600" b="1" dirty="0">
                  <a:latin typeface="Avenir Next LT Pro Light" panose="020B0304020202020204" pitchFamily="34" charset="0"/>
                </a:rPr>
                <a:t>Bruno TORREGROSSA – Paris</a:t>
              </a:r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BD4C5EFC-6FA7-2344-2BBD-371EB7E87584}"/>
              </a:ext>
            </a:extLst>
          </p:cNvPr>
          <p:cNvGrpSpPr/>
          <p:nvPr/>
        </p:nvGrpSpPr>
        <p:grpSpPr>
          <a:xfrm>
            <a:off x="8317830" y="1757991"/>
            <a:ext cx="3041516" cy="1050830"/>
            <a:chOff x="8553854" y="734918"/>
            <a:chExt cx="2799135" cy="906870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F6D3E3DE-984E-8AFC-5A3F-18B1F2C65D49}"/>
                </a:ext>
              </a:extLst>
            </p:cNvPr>
            <p:cNvSpPr txBox="1"/>
            <p:nvPr/>
          </p:nvSpPr>
          <p:spPr>
            <a:xfrm>
              <a:off x="8553854" y="734918"/>
              <a:ext cx="2799135" cy="29217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600" b="1" dirty="0">
                  <a:latin typeface="Avenir Next LT Pro Light" panose="020B0304020202020204" pitchFamily="34" charset="0"/>
                </a:rPr>
                <a:t>Magali BOUTRAIS – Rouen </a:t>
              </a:r>
            </a:p>
          </p:txBody>
        </p:sp>
        <p:pic>
          <p:nvPicPr>
            <p:cNvPr id="13" name="Image 12">
              <a:extLst>
                <a:ext uri="{FF2B5EF4-FFF2-40B4-BE49-F238E27FC236}">
                  <a16:creationId xmlns:a16="http://schemas.microsoft.com/office/drawing/2014/main" id="{0896B6DC-9F29-8CC2-D2FE-9993F9A8B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6482" y="1112254"/>
              <a:ext cx="1675738" cy="529534"/>
            </a:xfrm>
            <a:prstGeom prst="rect">
              <a:avLst/>
            </a:prstGeom>
          </p:spPr>
        </p:pic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753B2C1B-8329-1E90-720B-8CA4FAD54F93}"/>
              </a:ext>
            </a:extLst>
          </p:cNvPr>
          <p:cNvGrpSpPr/>
          <p:nvPr/>
        </p:nvGrpSpPr>
        <p:grpSpPr>
          <a:xfrm>
            <a:off x="898944" y="3441788"/>
            <a:ext cx="3411977" cy="978768"/>
            <a:chOff x="839010" y="3244334"/>
            <a:chExt cx="3411977" cy="978768"/>
          </a:xfrm>
        </p:grpSpPr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C15EDA23-9397-E72C-F6D4-6824476B1814}"/>
                </a:ext>
              </a:extLst>
            </p:cNvPr>
            <p:cNvSpPr txBox="1"/>
            <p:nvPr/>
          </p:nvSpPr>
          <p:spPr>
            <a:xfrm>
              <a:off x="839010" y="3244334"/>
              <a:ext cx="341197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buNone/>
              </a:pPr>
              <a:r>
                <a:rPr lang="fr-FR" sz="1600" b="1" dirty="0">
                  <a:latin typeface="Avenir Next LT Pro Light" panose="020B0304020202020204" pitchFamily="34" charset="0"/>
                </a:rPr>
                <a:t>Yoann GRIMA – Toulouse</a:t>
              </a:r>
            </a:p>
          </p:txBody>
        </p:sp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270D3D62-F414-8611-B9C2-92218893021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0941" y="3610821"/>
              <a:ext cx="1989914" cy="612281"/>
            </a:xfrm>
            <a:prstGeom prst="rect">
              <a:avLst/>
            </a:prstGeom>
          </p:spPr>
        </p:pic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73A30993-1F67-4C28-F8D6-AADF6D142809}"/>
              </a:ext>
            </a:extLst>
          </p:cNvPr>
          <p:cNvGrpSpPr/>
          <p:nvPr/>
        </p:nvGrpSpPr>
        <p:grpSpPr>
          <a:xfrm>
            <a:off x="4295540" y="3441788"/>
            <a:ext cx="3048811" cy="978768"/>
            <a:chOff x="4310921" y="3123818"/>
            <a:chExt cx="3048811" cy="978768"/>
          </a:xfrm>
        </p:grpSpPr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C5FFE718-BC36-979B-1835-908E9CF7AA6D}"/>
                </a:ext>
              </a:extLst>
            </p:cNvPr>
            <p:cNvSpPr txBox="1"/>
            <p:nvPr/>
          </p:nvSpPr>
          <p:spPr>
            <a:xfrm>
              <a:off x="4310921" y="3123818"/>
              <a:ext cx="3048811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600" b="1" dirty="0">
                  <a:latin typeface="Avenir Next LT Pro Light" panose="020B0304020202020204" pitchFamily="34" charset="0"/>
                </a:rPr>
                <a:t>Michel BINET – Lisbonne	</a:t>
              </a:r>
            </a:p>
          </p:txBody>
        </p:sp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F555F7C9-B274-E108-70BA-C0F341849F5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6443" y="3706284"/>
              <a:ext cx="1198253" cy="396302"/>
            </a:xfrm>
            <a:prstGeom prst="rect">
              <a:avLst/>
            </a:prstGeom>
          </p:spPr>
        </p:pic>
      </p:grpSp>
      <p:sp>
        <p:nvSpPr>
          <p:cNvPr id="28" name="ZoneTexte 27">
            <a:extLst>
              <a:ext uri="{FF2B5EF4-FFF2-40B4-BE49-F238E27FC236}">
                <a16:creationId xmlns:a16="http://schemas.microsoft.com/office/drawing/2014/main" id="{5BD06182-7F71-16E4-DF3C-6B9B187D426A}"/>
              </a:ext>
            </a:extLst>
          </p:cNvPr>
          <p:cNvSpPr txBox="1"/>
          <p:nvPr/>
        </p:nvSpPr>
        <p:spPr>
          <a:xfrm>
            <a:off x="4416443" y="5144400"/>
            <a:ext cx="458274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latin typeface="Avenir Next LT Pro Light" panose="020B0304020202020204" pitchFamily="34" charset="0"/>
              </a:rPr>
              <a:t>Claire AUTANT-DORIER - Saint – Etienne </a:t>
            </a:r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877BC63E-9F76-16C2-EFBF-7680B70642D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5567" y="5513732"/>
            <a:ext cx="1328809" cy="1078868"/>
          </a:xfrm>
          <a:prstGeom prst="rect">
            <a:avLst/>
          </a:prstGeom>
        </p:spPr>
      </p:pic>
      <p:grpSp>
        <p:nvGrpSpPr>
          <p:cNvPr id="38" name="Groupe 37">
            <a:extLst>
              <a:ext uri="{FF2B5EF4-FFF2-40B4-BE49-F238E27FC236}">
                <a16:creationId xmlns:a16="http://schemas.microsoft.com/office/drawing/2014/main" id="{77DF8081-8399-DD18-3E59-1DF78C16A481}"/>
              </a:ext>
            </a:extLst>
          </p:cNvPr>
          <p:cNvGrpSpPr/>
          <p:nvPr/>
        </p:nvGrpSpPr>
        <p:grpSpPr>
          <a:xfrm>
            <a:off x="8604925" y="5155850"/>
            <a:ext cx="3587075" cy="1176191"/>
            <a:chOff x="503360" y="4956731"/>
            <a:chExt cx="3587075" cy="1176191"/>
          </a:xfrm>
        </p:grpSpPr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093D2F57-9247-0C9A-7F5B-F8BC3FF84BCB}"/>
                </a:ext>
              </a:extLst>
            </p:cNvPr>
            <p:cNvSpPr txBox="1"/>
            <p:nvPr/>
          </p:nvSpPr>
          <p:spPr>
            <a:xfrm>
              <a:off x="503360" y="4956731"/>
              <a:ext cx="3587075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buNone/>
              </a:pPr>
              <a:r>
                <a:rPr lang="fr-FR" sz="1600" b="1" dirty="0">
                  <a:latin typeface="Avenir Next LT Pro Light" panose="020B0304020202020204" pitchFamily="34" charset="0"/>
                </a:rPr>
                <a:t>Cédric SADIN-CESBRON – Lyon</a:t>
              </a:r>
              <a:endParaRPr lang="fr-FR" sz="1600" dirty="0">
                <a:latin typeface="Avenir Next LT Pro Light" panose="020B0304020202020204" pitchFamily="34" charset="0"/>
              </a:endParaRPr>
            </a:p>
          </p:txBody>
        </p:sp>
        <p:pic>
          <p:nvPicPr>
            <p:cNvPr id="37" name="Graphique 36">
              <a:extLst>
                <a:ext uri="{FF2B5EF4-FFF2-40B4-BE49-F238E27FC236}">
                  <a16:creationId xmlns:a16="http://schemas.microsoft.com/office/drawing/2014/main" id="{647C0E88-707D-499C-770E-2BB945BD9C3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081686" y="5326063"/>
              <a:ext cx="1701740" cy="806859"/>
            </a:xfrm>
            <a:prstGeom prst="rect">
              <a:avLst/>
            </a:prstGeom>
          </p:spPr>
        </p:pic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612FA4AF-9C65-C995-D80D-D5887276A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336" y="747395"/>
            <a:ext cx="10985272" cy="363448"/>
          </a:xfrm>
        </p:spPr>
        <p:txBody>
          <a:bodyPr>
            <a:noAutofit/>
          </a:bodyPr>
          <a:lstStyle/>
          <a:p>
            <a:pPr marL="357188" indent="-357188" algn="ctr">
              <a:lnSpc>
                <a:spcPct val="107000"/>
              </a:lnSpc>
              <a:spcAft>
                <a:spcPts val="800"/>
              </a:spcAft>
            </a:pPr>
            <a:r>
              <a:rPr lang="fr-FR" sz="2300" b="1" kern="100" dirty="0">
                <a:solidFill>
                  <a:srgbClr val="C00000"/>
                </a:solidFill>
                <a:latin typeface="Avenir Next LT Pro Light" panose="020B0304020202020204" pitchFamily="34" charset="0"/>
                <a:cs typeface="Times New Roman" panose="02020603050405020304" pitchFamily="18" charset="0"/>
              </a:rPr>
              <a:t>Comité scientifique chargé de la programmation des Rencontres de l’ADAC 2025</a:t>
            </a:r>
            <a:br>
              <a:rPr lang="fr-FR" sz="2300" b="1" kern="100" dirty="0">
                <a:solidFill>
                  <a:srgbClr val="C00000"/>
                </a:solidFill>
                <a:latin typeface="Avenir Next LT Pro Light" panose="020B0304020202020204" pitchFamily="34" charset="0"/>
                <a:cs typeface="Times New Roman" panose="02020603050405020304" pitchFamily="18" charset="0"/>
              </a:rPr>
            </a:br>
            <a:r>
              <a:rPr lang="fr-FR" sz="1600" b="1" kern="100" dirty="0">
                <a:solidFill>
                  <a:srgbClr val="C00000"/>
                </a:solidFill>
                <a:latin typeface="Avenir Next LT Pro Light" panose="020B0304020202020204" pitchFamily="34" charset="0"/>
                <a:cs typeface="Times New Roman" panose="02020603050405020304" pitchFamily="18" charset="0"/>
              </a:rPr>
              <a:t>animé par Claire JONDEAU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E5FEE91B-BB06-713A-B315-F037C7EDD041}"/>
              </a:ext>
            </a:extLst>
          </p:cNvPr>
          <p:cNvGrpSpPr/>
          <p:nvPr/>
        </p:nvGrpSpPr>
        <p:grpSpPr>
          <a:xfrm>
            <a:off x="0" y="-272968"/>
            <a:ext cx="3250789" cy="983822"/>
            <a:chOff x="0" y="-272968"/>
            <a:chExt cx="3250789" cy="983822"/>
          </a:xfrm>
        </p:grpSpPr>
        <p:pic>
          <p:nvPicPr>
            <p:cNvPr id="6" name="Image 1">
              <a:extLst>
                <a:ext uri="{FF2B5EF4-FFF2-40B4-BE49-F238E27FC236}">
                  <a16:creationId xmlns:a16="http://schemas.microsoft.com/office/drawing/2014/main" id="{14A7DC2A-D276-CB16-8AFE-60FB8A4617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17142"/>
              <a:ext cx="962025" cy="4937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">
              <a:extLst>
                <a:ext uri="{FF2B5EF4-FFF2-40B4-BE49-F238E27FC236}">
                  <a16:creationId xmlns:a16="http://schemas.microsoft.com/office/drawing/2014/main" id="{F866F946-85CD-98A3-8925-4C606E3A2D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0165" y="155894"/>
              <a:ext cx="598488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Rectangle 4">
              <a:extLst>
                <a:ext uri="{FF2B5EF4-FFF2-40B4-BE49-F238E27FC236}">
                  <a16:creationId xmlns:a16="http://schemas.microsoft.com/office/drawing/2014/main" id="{3A4687F5-4B1D-7180-DE33-EE343E9CB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875" y="-272968"/>
              <a:ext cx="1847301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solidFill>
                    <a:srgbClr val="767171"/>
                  </a:solidFill>
                  <a:effectLst/>
                  <a:latin typeface="Avenir Next LT Pro Light" panose="020B03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   </a:t>
              </a:r>
              <a:endParaRPr kumimoji="0" lang="fr-FR" altLang="fr-F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solidFill>
                    <a:srgbClr val="767171"/>
                  </a:solidFill>
                  <a:effectLst/>
                  <a:latin typeface="Avenir Next LT Pro Light" panose="020B03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     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fr-FR" altLang="fr-FR" sz="800" dirty="0">
                <a:solidFill>
                  <a:srgbClr val="767171"/>
                </a:solidFill>
                <a:latin typeface="Avenir Next LT Pro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800" b="0" i="0" u="none" strike="noStrike" cap="none" normalizeH="0" baseline="0" dirty="0">
                <a:ln>
                  <a:noFill/>
                </a:ln>
                <a:solidFill>
                  <a:srgbClr val="767171"/>
                </a:solidFill>
                <a:effectLst/>
                <a:latin typeface="Avenir Next LT Pro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fr-FR" altLang="fr-FR" sz="800" dirty="0">
                <a:solidFill>
                  <a:srgbClr val="767171"/>
                </a:solidFill>
                <a:latin typeface="Avenir Next LT Pro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R="0" lvl="0" indent="630238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solidFill>
                    <a:srgbClr val="767171"/>
                  </a:solidFill>
                  <a:effectLst/>
                  <a:latin typeface="Avenir Next LT Pro Light" panose="020B03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En collaboration avec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B781E45A-33AD-F675-C1C8-C5BA9AA5D2C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72308" y="262088"/>
              <a:ext cx="578481" cy="191323"/>
            </a:xfrm>
            <a:prstGeom prst="rect">
              <a:avLst/>
            </a:prstGeom>
          </p:spPr>
        </p:pic>
      </p:grpSp>
      <p:sp>
        <p:nvSpPr>
          <p:cNvPr id="26" name="ZoneTexte 25">
            <a:extLst>
              <a:ext uri="{FF2B5EF4-FFF2-40B4-BE49-F238E27FC236}">
                <a16:creationId xmlns:a16="http://schemas.microsoft.com/office/drawing/2014/main" id="{9B301699-B142-B1A0-1E79-2527BD48C3B3}"/>
              </a:ext>
            </a:extLst>
          </p:cNvPr>
          <p:cNvSpPr txBox="1"/>
          <p:nvPr/>
        </p:nvSpPr>
        <p:spPr>
          <a:xfrm>
            <a:off x="1050374" y="5155850"/>
            <a:ext cx="249627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latin typeface="Avenir Next LT Pro Light" panose="020B0304020202020204" pitchFamily="34" charset="0"/>
              </a:rPr>
              <a:t>David GRAND – Lyon</a:t>
            </a:r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9EEA5677-8C0E-AEA8-17F7-19D7BFDFB4E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890" y="5602369"/>
            <a:ext cx="1403240" cy="1104189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C778CD42-28B9-D390-D3D9-5B5E99B26D90}"/>
              </a:ext>
            </a:extLst>
          </p:cNvPr>
          <p:cNvSpPr txBox="1"/>
          <p:nvPr/>
        </p:nvSpPr>
        <p:spPr>
          <a:xfrm>
            <a:off x="7748964" y="3424016"/>
            <a:ext cx="458274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latin typeface="Avenir Next LT Pro Light" panose="020B0304020202020204" pitchFamily="34" charset="0"/>
              </a:rPr>
              <a:t>Adeline ROUYER-FESSARD - Saint-Etienne</a:t>
            </a:r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FBD68824-2BBE-EF50-9C32-B38F432FB18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6" t="20853" r="5213" b="10900"/>
          <a:stretch>
            <a:fillRect/>
          </a:stretch>
        </p:blipFill>
        <p:spPr>
          <a:xfrm>
            <a:off x="8867373" y="3745833"/>
            <a:ext cx="1863379" cy="1373015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599CF68C-0B32-4318-FF6D-198B639454C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141" y="3794006"/>
            <a:ext cx="737717" cy="73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8019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2776</TotalTime>
  <Words>61</Words>
  <Application>Microsoft Office PowerPoint</Application>
  <PresentationFormat>Grand écran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Avenir Next LT Pro Light</vt:lpstr>
      <vt:lpstr>Calibri</vt:lpstr>
      <vt:lpstr>Calibri Light</vt:lpstr>
      <vt:lpstr>Thème Office</vt:lpstr>
      <vt:lpstr>Comité scientifique chargé de la programmation des Rencontres de l’ADAC 2025 animé par Claire JONDEAU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P.MALLET</dc:creator>
  <cp:lastModifiedBy>P.MALLET</cp:lastModifiedBy>
  <cp:revision>19</cp:revision>
  <cp:lastPrinted>2025-04-03T07:49:02Z</cp:lastPrinted>
  <dcterms:created xsi:type="dcterms:W3CDTF">2025-03-31T12:45:59Z</dcterms:created>
  <dcterms:modified xsi:type="dcterms:W3CDTF">2025-08-01T07:19:22Z</dcterms:modified>
</cp:coreProperties>
</file>